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90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CAF93-7255-4A9D-B074-1D284D5DF5E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3CA9C-B982-4561-B8B8-589A8BF03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0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będę dziś dużo mówić o technologii. Pokażę tylko, jak wysłać poufny dokument mailem w prosty sposób.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2F934-9232-45E7-A4E8-BA18AA67AD1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72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530590-4945-1332-57FB-C956B8D37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F9383-C687-8004-FB25-00CA180C7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81D31F-4E98-877A-8177-A63564A7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AF24AD-B122-2AF1-AF75-5597237B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EB2556-D285-9EA8-667C-A0CB9FB4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0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0932C-AAB7-CFD8-1639-68A2FB81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8C0188-89D6-8DF2-890D-4DBB18E7C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F57E43-C52B-1AA6-4DD3-20C11C25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76DF4B-585A-AD20-CE82-4BE361A6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0411D1-F925-ED5B-BABF-03674CBD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8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780746-EFCD-8A22-1167-390799C80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A271B5-CB61-8726-018C-434182628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062B33-4711-966C-CD36-72ADC293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03AC77-EAD8-3032-F7A9-F1349EE5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971C03-31B6-46B7-C225-6D0D23E2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EDDA0-276C-3E10-B5BB-D45620F2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685E4-0E18-9765-8D0A-D68D28D9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7024E7-7477-0319-5EA0-22A32579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6BF6DE-A7F9-D0D8-AC8D-D3E09C10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DA4199-35EA-40E9-D5EC-5AEBB325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2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6E34A-E11D-97A2-3A38-E7C9CC24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D8E206-1723-8F80-6475-69C43316F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C743E6-E35A-B9B3-B853-5502E22F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272456-90BD-3EAB-EB2D-C9B33304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B49296-5CCD-9C2D-A64D-4FA16200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0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11250A-E695-673C-6826-26E4BFDB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8C7D59-EFD6-0CDB-3B71-F39BEE2B1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48B6AE-8F5D-699D-5503-9E785BA70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7C57A0-5261-78BB-5AD2-F9BC5C97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8BF899-43CB-5DB5-60CD-406AC887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62703C-D455-72CC-F2B3-04DCD18D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5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1B6D8-DFB4-C86E-778E-A6633766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A70BC2-F079-C405-6FDD-223320A4E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A01E38-1127-EAED-D216-4607069FE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1BD09EE-AEFB-757E-736F-C32DE82B0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F146753-32DD-7B41-FB57-8F8BA5826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9A6E624-BAFB-8D36-2D5E-B04BE0AD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D326202-4EEC-8B05-2026-648A4B9F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4EA8673-A5E4-9977-A180-655C10C8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0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66C50-34D1-1AAC-497E-6D8B4449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5BD4A0D-4B7A-0C0C-347A-DD6084FD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685C4A-46DB-98DC-4557-7B31CDAB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5D54CC-9E54-7278-E280-DF1E435E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9129D46-8CA5-F74C-F871-2F9FD6A8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51F9D9A-12D9-B0F9-EC4B-93353C6C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DAF12F-80E4-46A7-E40D-C9B7A8B5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9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531BE-E92E-F039-C472-13A2A0F8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FCA351-E5DD-9166-E32E-B46DE107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8753B8-F83B-C1B1-9886-A6AB8651C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BE0D20-20F1-EC4A-E166-00167040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FA05D0-F296-5B76-1681-330342CA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E74A00-BCBF-FCBB-F879-F489062C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8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ED097-8E3E-CA19-3449-951DB1EA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FDE6F3-BC00-91BF-040B-18166F9F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721547-8EBF-E629-CF57-ABC930832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93ED4A-56F9-800D-452F-192544E7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47BD78-BB62-F74E-F423-31A505F1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60ADF2-CEC4-FA45-C269-68B8CAE8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5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84C145B-4297-C7C5-D3E3-93A85979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0016A8-58B0-6403-62DC-646C8FF3B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E98263-FA41-3471-72AB-2C9C129E4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40447-CD2C-466B-A540-25016D52FB6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7AC293-5F9B-56E2-0EC5-6FF7A58B5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EDB5DA-7109-238F-341A-727C04D7C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568DC7-FC32-4347-9138-B36F9210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7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6423" y="690469"/>
            <a:ext cx="171801" cy="5486400"/>
          </a:xfrm>
          <a:prstGeom prst="rect">
            <a:avLst/>
          </a:prstGeom>
          <a:solidFill>
            <a:srgbClr val="575756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/>
          <p:cNvSpPr/>
          <p:nvPr/>
        </p:nvSpPr>
        <p:spPr>
          <a:xfrm>
            <a:off x="12002792" y="0"/>
            <a:ext cx="378416" cy="7179051"/>
          </a:xfrm>
          <a:prstGeom prst="rect">
            <a:avLst/>
          </a:prstGeom>
          <a:solidFill>
            <a:srgbClr val="575756"/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548435" y="2592648"/>
            <a:ext cx="1374096" cy="1802093"/>
          </a:xfrm>
          <a:custGeom>
            <a:avLst/>
            <a:gdLst/>
            <a:ahLst/>
            <a:cxnLst/>
            <a:rect l="l" t="t" r="r" b="b"/>
            <a:pathLst>
              <a:path w="2061144" h="2703140">
                <a:moveTo>
                  <a:pt x="0" y="0"/>
                </a:moveTo>
                <a:lnTo>
                  <a:pt x="2061144" y="0"/>
                </a:lnTo>
                <a:lnTo>
                  <a:pt x="2061144" y="2703140"/>
                </a:lnTo>
                <a:lnTo>
                  <a:pt x="0" y="2703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TextBox 5"/>
          <p:cNvSpPr txBox="1"/>
          <p:nvPr/>
        </p:nvSpPr>
        <p:spPr>
          <a:xfrm>
            <a:off x="3032682" y="5653838"/>
            <a:ext cx="6137688" cy="7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7"/>
              </a:lnSpc>
            </a:pPr>
            <a:r>
              <a:rPr lang="en-US" sz="2133" spc="43">
                <a:solidFill>
                  <a:srgbClr val="F4F6FC"/>
                </a:solidFill>
                <a:latin typeface="Now"/>
                <a:ea typeface="Now"/>
                <a:cs typeface="Now"/>
                <a:sym typeface="Now"/>
              </a:rPr>
              <a:t>Klikasz jak zawsze. Chronisz jak nigdy.</a:t>
            </a:r>
          </a:p>
          <a:p>
            <a:pPr>
              <a:lnSpc>
                <a:spcPts val="3267"/>
              </a:lnSpc>
            </a:pPr>
            <a:endParaRPr lang="en-US" sz="2133" spc="43">
              <a:solidFill>
                <a:srgbClr val="F4F6FC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1961662">
            <a:off x="8685853" y="3466140"/>
            <a:ext cx="4390555" cy="4822885"/>
            <a:chOff x="0" y="0"/>
            <a:chExt cx="5803900" cy="6375400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778500" cy="6350000"/>
            </a:xfrm>
            <a:custGeom>
              <a:avLst/>
              <a:gdLst/>
              <a:ahLst/>
              <a:cxnLst/>
              <a:rect l="l" t="t" r="r" b="b"/>
              <a:pathLst>
                <a:path w="5778500" h="6350000">
                  <a:moveTo>
                    <a:pt x="2889250" y="0"/>
                  </a:moveTo>
                  <a:cubicBezTo>
                    <a:pt x="1258570" y="0"/>
                    <a:pt x="0" y="1144270"/>
                    <a:pt x="0" y="2917190"/>
                  </a:cubicBezTo>
                  <a:cubicBezTo>
                    <a:pt x="0" y="4175760"/>
                    <a:pt x="0" y="6350000"/>
                    <a:pt x="0" y="6350000"/>
                  </a:cubicBezTo>
                  <a:lnTo>
                    <a:pt x="2889250" y="6350000"/>
                  </a:lnTo>
                  <a:lnTo>
                    <a:pt x="5778500" y="6350000"/>
                  </a:lnTo>
                  <a:cubicBezTo>
                    <a:pt x="5778500" y="6350000"/>
                    <a:pt x="5778500" y="4175760"/>
                    <a:pt x="5778500" y="2917190"/>
                  </a:cubicBezTo>
                  <a:cubicBezTo>
                    <a:pt x="5778500" y="1144270"/>
                    <a:pt x="4519930" y="0"/>
                    <a:pt x="2889250" y="0"/>
                  </a:cubicBezTo>
                  <a:close/>
                </a:path>
              </a:pathLst>
            </a:custGeom>
            <a:blipFill>
              <a:blip r:embed="rId5"/>
              <a:stretch>
                <a:fillRect l="-24166" r="-24166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803900" cy="6375400"/>
            </a:xfrm>
            <a:custGeom>
              <a:avLst/>
              <a:gdLst/>
              <a:ahLst/>
              <a:cxnLst/>
              <a:rect l="l" t="t" r="r" b="b"/>
              <a:pathLst>
                <a:path w="5803900" h="6375400">
                  <a:moveTo>
                    <a:pt x="5803900" y="6375400"/>
                  </a:moveTo>
                  <a:lnTo>
                    <a:pt x="0" y="6375400"/>
                  </a:lnTo>
                  <a:lnTo>
                    <a:pt x="0" y="2929890"/>
                  </a:lnTo>
                  <a:cubicBezTo>
                    <a:pt x="0" y="2495550"/>
                    <a:pt x="74930" y="2089150"/>
                    <a:pt x="223520" y="1720850"/>
                  </a:cubicBezTo>
                  <a:cubicBezTo>
                    <a:pt x="365760" y="1367790"/>
                    <a:pt x="571500" y="1056640"/>
                    <a:pt x="836930" y="797560"/>
                  </a:cubicBezTo>
                  <a:cubicBezTo>
                    <a:pt x="1361440" y="283210"/>
                    <a:pt x="2095500" y="0"/>
                    <a:pt x="2901950" y="0"/>
                  </a:cubicBezTo>
                  <a:cubicBezTo>
                    <a:pt x="3708400" y="0"/>
                    <a:pt x="4441190" y="283210"/>
                    <a:pt x="4966970" y="797560"/>
                  </a:cubicBezTo>
                  <a:cubicBezTo>
                    <a:pt x="5232400" y="1056640"/>
                    <a:pt x="5438140" y="1367790"/>
                    <a:pt x="5580380" y="1722120"/>
                  </a:cubicBezTo>
                  <a:cubicBezTo>
                    <a:pt x="5728970" y="2090420"/>
                    <a:pt x="5803900" y="2496820"/>
                    <a:pt x="5803900" y="2931160"/>
                  </a:cubicBezTo>
                  <a:lnTo>
                    <a:pt x="5803900" y="6375400"/>
                  </a:lnTo>
                  <a:close/>
                  <a:moveTo>
                    <a:pt x="25400" y="6350000"/>
                  </a:moveTo>
                  <a:lnTo>
                    <a:pt x="5778500" y="6350000"/>
                  </a:lnTo>
                  <a:lnTo>
                    <a:pt x="5778500" y="2929890"/>
                  </a:lnTo>
                  <a:cubicBezTo>
                    <a:pt x="5778500" y="2499360"/>
                    <a:pt x="5703570" y="2095500"/>
                    <a:pt x="5557520" y="1731010"/>
                  </a:cubicBezTo>
                  <a:cubicBezTo>
                    <a:pt x="5416550" y="1380490"/>
                    <a:pt x="5212080" y="1073150"/>
                    <a:pt x="4949190" y="815340"/>
                  </a:cubicBezTo>
                  <a:cubicBezTo>
                    <a:pt x="4428490" y="306070"/>
                    <a:pt x="3700780" y="25400"/>
                    <a:pt x="2901950" y="25400"/>
                  </a:cubicBezTo>
                  <a:cubicBezTo>
                    <a:pt x="2103120" y="25400"/>
                    <a:pt x="1375410" y="306070"/>
                    <a:pt x="854710" y="815340"/>
                  </a:cubicBezTo>
                  <a:cubicBezTo>
                    <a:pt x="591820" y="1071880"/>
                    <a:pt x="387350" y="1380490"/>
                    <a:pt x="246380" y="1731010"/>
                  </a:cubicBezTo>
                  <a:cubicBezTo>
                    <a:pt x="100330" y="2095500"/>
                    <a:pt x="25400" y="2499360"/>
                    <a:pt x="25400" y="2929890"/>
                  </a:cubicBezTo>
                  <a:lnTo>
                    <a:pt x="25400" y="6350000"/>
                  </a:lnTo>
                  <a:close/>
                </a:path>
              </a:pathLst>
            </a:custGeom>
            <a:solidFill>
              <a:srgbClr val="DA9300"/>
            </a:soli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48209" y="796007"/>
            <a:ext cx="868339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7"/>
              </a:lnSpc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" panose="020B0604020202020204" charset="0"/>
              </a:rPr>
              <a:t>Pomagamy firmom bezpiecznie komunikować się i chronić dane </a:t>
            </a:r>
          </a:p>
          <a:p>
            <a:pPr>
              <a:lnSpc>
                <a:spcPts val="4217"/>
              </a:lnSpc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" panose="020B0604020202020204" charset="0"/>
              </a:rPr>
              <a:t>- tak prosto jak zwykły email, ale bez ryzyka</a:t>
            </a:r>
          </a:p>
        </p:txBody>
      </p:sp>
      <p:sp>
        <p:nvSpPr>
          <p:cNvPr id="10" name="Freeform 10"/>
          <p:cNvSpPr/>
          <p:nvPr/>
        </p:nvSpPr>
        <p:spPr>
          <a:xfrm>
            <a:off x="2848210" y="5009940"/>
            <a:ext cx="2964865" cy="770865"/>
          </a:xfrm>
          <a:custGeom>
            <a:avLst/>
            <a:gdLst/>
            <a:ahLst/>
            <a:cxnLst/>
            <a:rect l="l" t="t" r="r" b="b"/>
            <a:pathLst>
              <a:path w="4447297" h="1156297">
                <a:moveTo>
                  <a:pt x="0" y="0"/>
                </a:moveTo>
                <a:lnTo>
                  <a:pt x="4447296" y="0"/>
                </a:lnTo>
                <a:lnTo>
                  <a:pt x="4447296" y="1156297"/>
                </a:lnTo>
                <a:lnTo>
                  <a:pt x="0" y="1156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5CF2BA-B5D0-0CA1-A778-F33A6DCD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97804DF-AB6A-DE8A-6F6E-FCA280BC8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5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92C2B82-1E41-025C-1BEF-BD78E02E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4EB9B9-990F-27B9-AFB4-A8A87E2A9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D5181F5-9AA7-E494-5C0F-B92A2217A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4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A7D2DA2-E07D-6329-6408-97ECA5F76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BB44DB9-E00A-EAFD-28CF-AE4ACAB1D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2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</Words>
  <Application>Microsoft Office PowerPoint</Application>
  <PresentationFormat>Panoramiczny</PresentationFormat>
  <Paragraphs>5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League Spartan</vt:lpstr>
      <vt:lpstr>Now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Katarzyna Abramowicz</dc:creator>
  <cp:lastModifiedBy>Katarzyna Abramowicz</cp:lastModifiedBy>
  <cp:revision>1</cp:revision>
  <dcterms:created xsi:type="dcterms:W3CDTF">2026-03-19T10:24:19Z</dcterms:created>
  <dcterms:modified xsi:type="dcterms:W3CDTF">2026-03-19T10:30:45Z</dcterms:modified>
</cp:coreProperties>
</file>